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media/image3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827208-6E35-449A-98AE-C003707B4364}" v="5" dt="2025-03-14T03:49:52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8" d="100"/>
          <a:sy n="98" d="100"/>
        </p:scale>
        <p:origin x="178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0" Type="http://schemas.microsoft.com/office/2016/11/relationships/changesInfo" Target="changesInfos/changesInfo1.xml"/><Relationship Id="rId11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Southon" userId="ed37555d-fc64-4489-8871-fb14c5815617" providerId="ADAL" clId="{2F827208-6E35-449A-98AE-C003707B4364}"/>
    <pc:docChg chg="undo redo custSel modSld">
      <pc:chgData name="Mike Southon" userId="ed37555d-fc64-4489-8871-fb14c5815617" providerId="ADAL" clId="{2F827208-6E35-449A-98AE-C003707B4364}" dt="2025-03-14T03:50:25.251" v="39" actId="207"/>
      <pc:docMkLst>
        <pc:docMk/>
      </pc:docMkLst>
      <pc:sldChg chg="modSp mod">
        <pc:chgData name="Mike Southon" userId="ed37555d-fc64-4489-8871-fb14c5815617" providerId="ADAL" clId="{2F827208-6E35-449A-98AE-C003707B4364}" dt="2025-03-14T03:50:25.251" v="39" actId="207"/>
        <pc:sldMkLst>
          <pc:docMk/>
          <pc:sldMk cId="0" sldId="256"/>
        </pc:sldMkLst>
        <pc:spChg chg="mod">
          <ac:chgData name="Mike Southon" userId="ed37555d-fc64-4489-8871-fb14c5815617" providerId="ADAL" clId="{2F827208-6E35-449A-98AE-C003707B4364}" dt="2025-03-14T03:50:25.251" v="39" actId="207"/>
          <ac:spMkLst>
            <pc:docMk/>
            <pc:sldMk cId="0" sldId="256"/>
            <ac:spMk id="6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9:48.660" v="35" actId="13926"/>
          <ac:spMkLst>
            <pc:docMk/>
            <pc:sldMk cId="0" sldId="256"/>
            <ac:spMk id="7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6:51.660" v="6" actId="1035"/>
          <ac:spMkLst>
            <pc:docMk/>
            <pc:sldMk cId="0" sldId="256"/>
            <ac:spMk id="9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8:08.375" v="19" actId="2711"/>
          <ac:spMkLst>
            <pc:docMk/>
            <pc:sldMk cId="0" sldId="256"/>
            <ac:spMk id="10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8:15.938" v="28" actId="20578"/>
          <ac:spMkLst>
            <pc:docMk/>
            <pc:sldMk cId="0" sldId="256"/>
            <ac:spMk id="11" creationId="{00000000-0000-0000-0000-000000000000}"/>
          </ac:spMkLst>
        </pc:spChg>
        <pc:spChg chg="mod">
          <ac:chgData name="Mike Southon" userId="ed37555d-fc64-4489-8871-fb14c5815617" providerId="ADAL" clId="{2F827208-6E35-449A-98AE-C003707B4364}" dt="2025-03-14T03:49:54.940" v="38" actId="404"/>
          <ac:spMkLst>
            <pc:docMk/>
            <pc:sldMk cId="0" sldId="256"/>
            <ac:spMk id="12" creationId="{00000000-0000-0000-0000-000000000000}"/>
          </ac:spMkLst>
        </pc:spChg>
        <pc:grpChg chg="mod">
          <ac:chgData name="Mike Southon" userId="ed37555d-fc64-4489-8871-fb14c5815617" providerId="ADAL" clId="{2F827208-6E35-449A-98AE-C003707B4364}" dt="2025-03-14T03:46:51.660" v="6" actId="1035"/>
          <ac:grpSpMkLst>
            <pc:docMk/>
            <pc:sldMk cId="0" sldId="256"/>
            <ac:grpSpMk id="5" creationId="{00000000-0000-0000-0000-000000000000}"/>
          </ac:grpSpMkLst>
        </pc:grpChg>
      </pc:sldChg>
    </pc:docChg>
  </pc:docChgLst>
  <pc:docChgLst>
    <pc:chgData name="Ellanda Joyce" userId="d8d5759a-5942-4acf-baae-420455155387" providerId="ADAL" clId="{DCD55DF3-BD56-472D-B367-195615458540}"/>
    <pc:docChg chg="undo custSel modSld">
      <pc:chgData name="Ellanda Joyce" userId="d8d5759a-5942-4acf-baae-420455155387" providerId="ADAL" clId="{DCD55DF3-BD56-472D-B367-195615458540}" dt="2024-09-02T00:49:42.275" v="62" actId="20577"/>
      <pc:docMkLst>
        <pc:docMk/>
      </pc:docMkLst>
      <pc:sldChg chg="modSp mod">
        <pc:chgData name="Ellanda Joyce" userId="d8d5759a-5942-4acf-baae-420455155387" providerId="ADAL" clId="{DCD55DF3-BD56-472D-B367-195615458540}" dt="2024-09-02T00:49:42.275" v="62" actId="20577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E185BCFA-943E-42CC-A5FB-3D2A5529000F}"/>
    <pc:docChg chg="undo custSel modSld">
      <pc:chgData name="Mike Southon" userId="ed37555d-fc64-4489-8871-fb14c5815617" providerId="ADAL" clId="{E185BCFA-943E-42CC-A5FB-3D2A5529000F}" dt="2024-02-23T05:37:40.610" v="13" actId="1076"/>
      <pc:docMkLst>
        <pc:docMk/>
      </pc:docMkLst>
      <pc:sldChg chg="modSp mod">
        <pc:chgData name="Mike Southon" userId="ed37555d-fc64-4489-8871-fb14c5815617" providerId="ADAL" clId="{E185BCFA-943E-42CC-A5FB-3D2A5529000F}" dt="2024-02-23T05:37:40.610" v="13" actId="1076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013F394F-0615-4B4B-B1A7-93548580721F}"/>
    <pc:docChg chg="undo custSel modSld">
      <pc:chgData name="Mike Southon" userId="ed37555d-fc64-4489-8871-fb14c5815617" providerId="ADAL" clId="{013F394F-0615-4B4B-B1A7-93548580721F}" dt="2024-02-26T19:38:26.478" v="46" actId="20577"/>
      <pc:docMkLst>
        <pc:docMk/>
      </pc:docMkLst>
      <pc:sldChg chg="modSp mod">
        <pc:chgData name="Mike Southon" userId="ed37555d-fc64-4489-8871-fb14c5815617" providerId="ADAL" clId="{013F394F-0615-4B4B-B1A7-93548580721F}" dt="2024-02-26T19:38:26.478" v="46" actId="20577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26C30292-9E49-4EEE-AA55-2A867E3E2640}"/>
    <pc:docChg chg="modSld">
      <pc:chgData name="Mike Southon" userId="ed37555d-fc64-4489-8871-fb14c5815617" providerId="ADAL" clId="{26C30292-9E49-4EEE-AA55-2A867E3E2640}" dt="2025-02-06T03:49:27.377" v="6" actId="947"/>
      <pc:docMkLst>
        <pc:docMk/>
      </pc:docMkLst>
      <pc:sldChg chg="modSp mod">
        <pc:chgData name="Mike Southon" userId="ed37555d-fc64-4489-8871-fb14c5815617" providerId="ADAL" clId="{26C30292-9E49-4EEE-AA55-2A867E3E2640}" dt="2025-02-06T03:49:27.377" v="6" actId="947"/>
        <pc:sldMkLst>
          <pc:docMk/>
          <pc:sldMk cId="0" sldId="256"/>
        </pc:sldMkLst>
        <pc:spChg chg="mod">
          <ac:chgData name="Mike Southon" userId="ed37555d-fc64-4489-8871-fb14c5815617" providerId="ADAL" clId="{26C30292-9E49-4EEE-AA55-2A867E3E2640}" dt="2025-02-06T03:49:27.377" v="6" actId="947"/>
          <ac:spMkLst>
            <pc:docMk/>
            <pc:sldMk cId="0" sldId="256"/>
            <ac:spMk id="11" creationId="{00000000-0000-0000-0000-000000000000}"/>
          </ac:spMkLst>
        </pc:spChg>
      </pc:sldChg>
    </pc:docChg>
  </pc:docChgLst>
  <pc:docChgLst>
    <pc:chgData name="Mike Southon" userId="ed37555d-fc64-4489-8871-fb14c5815617" providerId="ADAL" clId="{9137F83C-A195-4663-91AF-A98E44C6D104}"/>
    <pc:docChg chg="undo redo custSel modSld">
      <pc:chgData name="Mike Southon" userId="ed37555d-fc64-4489-8871-fb14c5815617" providerId="ADAL" clId="{9137F83C-A195-4663-91AF-A98E44C6D104}" dt="2025-02-06T05:01:37.593" v="64" actId="20577"/>
      <pc:docMkLst>
        <pc:docMk/>
      </pc:docMkLst>
      <pc:sldChg chg="addSp delSp modSp mod">
        <pc:chgData name="Mike Southon" userId="ed37555d-fc64-4489-8871-fb14c5815617" providerId="ADAL" clId="{9137F83C-A195-4663-91AF-A98E44C6D104}" dt="2025-02-06T05:01:37.593" v="64" actId="20577"/>
        <pc:sldMkLst>
          <pc:docMk/>
          <pc:sldMk cId="0" sldId="256"/>
        </pc:sldMkLst>
        <pc:spChg chg="mod">
          <ac:chgData name="Mike Southon" userId="ed37555d-fc64-4489-8871-fb14c5815617" providerId="ADAL" clId="{9137F83C-A195-4663-91AF-A98E44C6D104}" dt="2025-02-06T04:55:08.410" v="49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Mike Southon" userId="ed37555d-fc64-4489-8871-fb14c5815617" providerId="ADAL" clId="{9137F83C-A195-4663-91AF-A98E44C6D104}" dt="2025-02-06T04:53:06.983" v="12" actId="947"/>
          <ac:spMkLst>
            <pc:docMk/>
            <pc:sldMk cId="0" sldId="256"/>
            <ac:spMk id="10" creationId="{00000000-0000-0000-0000-000000000000}"/>
          </ac:spMkLst>
        </pc:spChg>
        <pc:spChg chg="mod">
          <ac:chgData name="Mike Southon" userId="ed37555d-fc64-4489-8871-fb14c5815617" providerId="ADAL" clId="{9137F83C-A195-4663-91AF-A98E44C6D104}" dt="2025-02-06T05:01:37.593" v="64" actId="20577"/>
          <ac:spMkLst>
            <pc:docMk/>
            <pc:sldMk cId="0" sldId="256"/>
            <ac:spMk id="11" creationId="{00000000-0000-0000-0000-000000000000}"/>
          </ac:spMkLst>
        </pc:spChg>
        <pc:spChg chg="add del mod">
          <ac:chgData name="Mike Southon" userId="ed37555d-fc64-4489-8871-fb14c5815617" providerId="ADAL" clId="{9137F83C-A195-4663-91AF-A98E44C6D104}" dt="2025-02-06T04:55:23.038" v="56" actId="1036"/>
          <ac:spMkLst>
            <pc:docMk/>
            <pc:sldMk cId="0" sldId="256"/>
            <ac:spMk id="12" creationId="{00000000-0000-0000-0000-000000000000}"/>
          </ac:spMkLst>
        </pc:spChg>
        <pc:grpChg chg="add del">
          <ac:chgData name="Mike Southon" userId="ed37555d-fc64-4489-8871-fb14c5815617" providerId="ADAL" clId="{9137F83C-A195-4663-91AF-A98E44C6D104}" dt="2025-02-06T04:54:19.006" v="26" actId="478"/>
          <ac:grpSpMkLst>
            <pc:docMk/>
            <pc:sldMk cId="0" sldId="256"/>
            <ac:grpSpMk id="2" creationId="{00000000-0000-0000-0000-000000000000}"/>
          </ac:grpSpMkLst>
        </pc:grpChg>
      </pc:sldChg>
    </pc:docChg>
  </pc:docChgLst>
  <pc:docChgLst>
    <pc:chgData name="Ellanda Joyce" userId="d8d5759a-5942-4acf-baae-420455155387" providerId="ADAL" clId="{5704DA91-20F1-44BA-B5E5-559D79FB2ACA}"/>
    <pc:docChg chg="modSld">
      <pc:chgData name="Ellanda Joyce" userId="d8d5759a-5942-4acf-baae-420455155387" providerId="ADAL" clId="{5704DA91-20F1-44BA-B5E5-559D79FB2ACA}" dt="2024-09-02T03:46:29.279" v="39" actId="20577"/>
      <pc:docMkLst>
        <pc:docMk/>
      </pc:docMkLst>
      <pc:sldChg chg="modSp mod">
        <pc:chgData name="Ellanda Joyce" userId="d8d5759a-5942-4acf-baae-420455155387" providerId="ADAL" clId="{5704DA91-20F1-44BA-B5E5-559D79FB2ACA}" dt="2024-09-02T03:46:29.279" v="39" actId="20577"/>
        <pc:sldMkLst>
          <pc:docMk/>
          <pc:sldMk cId="0" sldId="256"/>
        </pc:sldMkLst>
      </pc:sldChg>
    </pc:docChg>
  </pc:docChgLst>
</pc:chgInfo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76034" y="5036378"/>
            <a:ext cx="8290560" cy="1821622"/>
            <a:chOff x="0" y="0"/>
            <a:chExt cx="3665161" cy="59819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665161" cy="598199"/>
            </a:xfrm>
            <a:custGeom>
              <a:avLst/>
              <a:gdLst/>
              <a:ahLst/>
              <a:cxnLst/>
              <a:rect l="l" t="t" r="r" b="b"/>
              <a:pathLst>
                <a:path w="3665161" h="598199">
                  <a:moveTo>
                    <a:pt x="17743" y="0"/>
                  </a:moveTo>
                  <a:lnTo>
                    <a:pt x="3647418" y="0"/>
                  </a:lnTo>
                  <a:cubicBezTo>
                    <a:pt x="3652124" y="0"/>
                    <a:pt x="3656637" y="1869"/>
                    <a:pt x="3659965" y="5197"/>
                  </a:cubicBezTo>
                  <a:cubicBezTo>
                    <a:pt x="3663292" y="8524"/>
                    <a:pt x="3665161" y="13037"/>
                    <a:pt x="3665161" y="17743"/>
                  </a:cubicBezTo>
                  <a:lnTo>
                    <a:pt x="3665161" y="580456"/>
                  </a:lnTo>
                  <a:cubicBezTo>
                    <a:pt x="3665161" y="585162"/>
                    <a:pt x="3663292" y="589675"/>
                    <a:pt x="3659965" y="593002"/>
                  </a:cubicBezTo>
                  <a:cubicBezTo>
                    <a:pt x="3656637" y="596330"/>
                    <a:pt x="3652124" y="598199"/>
                    <a:pt x="3647418" y="598199"/>
                  </a:cubicBezTo>
                  <a:lnTo>
                    <a:pt x="17743" y="598199"/>
                  </a:lnTo>
                  <a:cubicBezTo>
                    <a:pt x="13037" y="598199"/>
                    <a:pt x="8524" y="596330"/>
                    <a:pt x="5197" y="593002"/>
                  </a:cubicBezTo>
                  <a:cubicBezTo>
                    <a:pt x="1869" y="589675"/>
                    <a:pt x="0" y="585162"/>
                    <a:pt x="0" y="580456"/>
                  </a:cubicBezTo>
                  <a:lnTo>
                    <a:pt x="0" y="17743"/>
                  </a:lnTo>
                  <a:cubicBezTo>
                    <a:pt x="0" y="13037"/>
                    <a:pt x="1869" y="8524"/>
                    <a:pt x="5197" y="5197"/>
                  </a:cubicBezTo>
                  <a:cubicBezTo>
                    <a:pt x="8524" y="1869"/>
                    <a:pt x="13037" y="0"/>
                    <a:pt x="17743" y="0"/>
                  </a:cubicBezTo>
                  <a:close/>
                </a:path>
              </a:pathLst>
            </a:custGeom>
            <a:solidFill>
              <a:srgbClr val="93E4FC">
                <a:alpha val="71765"/>
              </a:srgbClr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3665161" cy="65534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76034" y="609600"/>
            <a:ext cx="8290560" cy="4046227"/>
            <a:chOff x="0" y="0"/>
            <a:chExt cx="3665161" cy="178879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3665161" cy="1788790"/>
            </a:xfrm>
            <a:custGeom>
              <a:avLst/>
              <a:gdLst/>
              <a:ahLst/>
              <a:cxnLst/>
              <a:rect l="l" t="t" r="r" b="b"/>
              <a:pathLst>
                <a:path w="3665161" h="1788790">
                  <a:moveTo>
                    <a:pt x="17743" y="0"/>
                  </a:moveTo>
                  <a:lnTo>
                    <a:pt x="3647418" y="0"/>
                  </a:lnTo>
                  <a:cubicBezTo>
                    <a:pt x="3652124" y="0"/>
                    <a:pt x="3656637" y="1869"/>
                    <a:pt x="3659965" y="5197"/>
                  </a:cubicBezTo>
                  <a:cubicBezTo>
                    <a:pt x="3663292" y="8524"/>
                    <a:pt x="3665161" y="13037"/>
                    <a:pt x="3665161" y="17743"/>
                  </a:cubicBezTo>
                  <a:lnTo>
                    <a:pt x="3665161" y="1771048"/>
                  </a:lnTo>
                  <a:cubicBezTo>
                    <a:pt x="3665161" y="1775753"/>
                    <a:pt x="3663292" y="1780266"/>
                    <a:pt x="3659965" y="1783593"/>
                  </a:cubicBezTo>
                  <a:cubicBezTo>
                    <a:pt x="3656637" y="1786921"/>
                    <a:pt x="3652124" y="1788790"/>
                    <a:pt x="3647418" y="1788790"/>
                  </a:cubicBezTo>
                  <a:lnTo>
                    <a:pt x="17743" y="1788790"/>
                  </a:lnTo>
                  <a:cubicBezTo>
                    <a:pt x="13037" y="1788790"/>
                    <a:pt x="8524" y="1786921"/>
                    <a:pt x="5197" y="1783593"/>
                  </a:cubicBezTo>
                  <a:cubicBezTo>
                    <a:pt x="1869" y="1780266"/>
                    <a:pt x="0" y="1775753"/>
                    <a:pt x="0" y="1771048"/>
                  </a:cubicBezTo>
                  <a:lnTo>
                    <a:pt x="0" y="17743"/>
                  </a:lnTo>
                  <a:cubicBezTo>
                    <a:pt x="0" y="13037"/>
                    <a:pt x="1869" y="8524"/>
                    <a:pt x="5197" y="5197"/>
                  </a:cubicBezTo>
                  <a:cubicBezTo>
                    <a:pt x="8524" y="1869"/>
                    <a:pt x="13037" y="0"/>
                    <a:pt x="17743" y="0"/>
                  </a:cubicBezTo>
                  <a:close/>
                </a:path>
              </a:pathLst>
            </a:custGeom>
            <a:solidFill>
              <a:srgbClr val="F0F0F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3665161" cy="18459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1009127" y="5787312"/>
            <a:ext cx="7735345" cy="918573"/>
          </a:xfrm>
          <a:custGeom>
            <a:avLst/>
            <a:gdLst/>
            <a:ahLst/>
            <a:cxnLst/>
            <a:rect l="l" t="t" r="r" b="b"/>
            <a:pathLst>
              <a:path w="5000754" h="593840">
                <a:moveTo>
                  <a:pt x="0" y="0"/>
                </a:moveTo>
                <a:lnTo>
                  <a:pt x="5000754" y="0"/>
                </a:lnTo>
                <a:lnTo>
                  <a:pt x="5000754" y="593840"/>
                </a:lnTo>
                <a:lnTo>
                  <a:pt x="0" y="59384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9" name="Freeform 9"/>
          <p:cNvSpPr/>
          <p:nvPr/>
        </p:nvSpPr>
        <p:spPr>
          <a:xfrm>
            <a:off x="3675159" y="2653300"/>
            <a:ext cx="2292310" cy="179217"/>
          </a:xfrm>
          <a:custGeom>
            <a:avLst/>
            <a:gdLst/>
            <a:ahLst/>
            <a:cxnLst/>
            <a:rect l="l" t="t" r="r" b="b"/>
            <a:pathLst>
              <a:path w="2292310" h="179217">
                <a:moveTo>
                  <a:pt x="0" y="0"/>
                </a:moveTo>
                <a:lnTo>
                  <a:pt x="2292310" y="0"/>
                </a:lnTo>
                <a:lnTo>
                  <a:pt x="2292310" y="179217"/>
                </a:lnTo>
                <a:lnTo>
                  <a:pt x="0" y="17921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10" name="TextBox 10"/>
          <p:cNvSpPr txBox="1"/>
          <p:nvPr/>
        </p:nvSpPr>
        <p:spPr>
          <a:xfrm>
            <a:off x="676034" y="3081725"/>
            <a:ext cx="8290560" cy="10794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14"/>
              </a:lnSpc>
            </a:pPr>
            <a:r>
              <a:rPr lang="en-US" sz="3153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Crossway Baptist Church</a:t>
            </a:r>
          </a:p>
          <a:p>
            <a:pPr algn="ctr">
              <a:lnSpc>
                <a:spcPts val="4414"/>
              </a:lnSpc>
              <a:spcBef>
                <a:spcPct val="0"/>
              </a:spcBef>
            </a:pPr>
            <a:r>
              <a:rPr lang="en-US" sz="3153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Wednesday, 30 Apr 7:30pm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676034" y="940569"/>
            <a:ext cx="8290560" cy="15451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295"/>
              </a:lnSpc>
            </a:pPr>
            <a:r>
              <a:rPr lang="en-US" sz="4496" b="1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Chisholm &amp; Deakin​</a:t>
            </a:r>
          </a:p>
          <a:p>
            <a:pPr algn="ctr">
              <a:lnSpc>
                <a:spcPts val="6295"/>
              </a:lnSpc>
              <a:spcBef>
                <a:spcPct val="0"/>
              </a:spcBef>
            </a:pPr>
            <a:r>
              <a:rPr lang="en-US" sz="449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FORUM​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105303" y="5293859"/>
            <a:ext cx="7542994" cy="421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93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OUT MORE 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74A5616CB7684388B2DE633122A446" ma:contentTypeVersion="15" ma:contentTypeDescription="Create a new document." ma:contentTypeScope="" ma:versionID="468913dfce5e4d1e4acbd7122a84658e">
  <xsd:schema xmlns:xsd="http://www.w3.org/2001/XMLSchema" xmlns:xs="http://www.w3.org/2001/XMLSchema" xmlns:p="http://schemas.microsoft.com/office/2006/metadata/properties" xmlns:ns2="1f0b41d4-f327-4e96-a5df-9010d21ba27b" xmlns:ns3="1c8f02e9-6a1b-4490-b99a-3293734f4e63" targetNamespace="http://schemas.microsoft.com/office/2006/metadata/properties" ma:root="true" ma:fieldsID="d685b825dd39694e2a4d6853287638f5" ns2:_="" ns3:_="">
    <xsd:import namespace="1f0b41d4-f327-4e96-a5df-9010d21ba27b"/>
    <xsd:import namespace="1c8f02e9-6a1b-4490-b99a-3293734f4e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b41d4-f327-4e96-a5df-9010d21ba2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3dcbd20-cdc0-412d-a513-f00ae897c4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f02e9-6a1b-4490-b99a-3293734f4e6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99abcb4-fecc-48b5-bd5b-18e29eb69077}" ma:internalName="TaxCatchAll" ma:showField="CatchAllData" ma:web="1c8f02e9-6a1b-4490-b99a-3293734f4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8f02e9-6a1b-4490-b99a-3293734f4e63" xsi:nil="true"/>
    <lcf76f155ced4ddcb4097134ff3c332f xmlns="1f0b41d4-f327-4e96-a5df-9010d21ba2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1614AC-B03C-418F-8C3D-92390B66F8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b41d4-f327-4e96-a5df-9010d21ba27b"/>
    <ds:schemaRef ds:uri="1c8f02e9-6a1b-4490-b99a-3293734f4e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A26B53-3760-49E5-942A-37A1FF419F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4B472D-8DC1-4DCF-A743-451E91E75701}">
  <ds:schemaRefs>
    <ds:schemaRef ds:uri="http://schemas.microsoft.com/office/2006/metadata/properties"/>
    <ds:schemaRef ds:uri="http://schemas.microsoft.com/office/infopath/2007/PartnerControls"/>
    <ds:schemaRef ds:uri="1c8f02e9-6a1b-4490-b99a-3293734f4e63"/>
    <ds:schemaRef ds:uri="1f0b41d4-f327-4e96-a5df-9010d21ba27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[electorate] Electorate​ Candidate Forum​</dc:title>
  <cp:lastModifiedBy>Mike Southon</cp:lastModifiedBy>
  <cp:revision>3</cp:revision>
  <dcterms:created xsi:type="dcterms:W3CDTF">2006-08-16T00:00:00Z</dcterms:created>
  <dcterms:modified xsi:type="dcterms:W3CDTF">2025-03-14T03:50:32Z</dcterms:modified>
  <dc:identifier>DAF9eR-aVGQ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0x010100B474A5616CB7684388B2DE633122A446</vt:lpwstr>
  </property>
  <property fmtid="{D5CDD505-2E9C-101B-9397-08002B2CF9AE}" pid="3" name="MediaServiceImageTags">
    <vt:lpwstr/>
  </property>
</Properties>
</file>