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27208-6E35-449A-98AE-C003707B4364}" v="5" dt="2025-03-14T03:49:52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17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6/11/relationships/changesInfo" Target="changesInfos/changesInfo1.xml"/><Relationship Id="rId1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2F827208-6E35-449A-98AE-C003707B4364}"/>
    <pc:docChg chg="undo redo custSel modSld">
      <pc:chgData name="Mike Southon" userId="ed37555d-fc64-4489-8871-fb14c5815617" providerId="ADAL" clId="{2F827208-6E35-449A-98AE-C003707B4364}" dt="2025-03-14T03:50:25.251" v="39" actId="207"/>
      <pc:docMkLst>
        <pc:docMk/>
      </pc:docMkLst>
      <pc:sldChg chg="modSp mod">
        <pc:chgData name="Mike Southon" userId="ed37555d-fc64-4489-8871-fb14c5815617" providerId="ADAL" clId="{2F827208-6E35-449A-98AE-C003707B4364}" dt="2025-03-14T03:50:25.251" v="39" actId="207"/>
        <pc:sldMkLst>
          <pc:docMk/>
          <pc:sldMk cId="0" sldId="256"/>
        </pc:sldMkLst>
        <pc:spChg chg="mod">
          <ac:chgData name="Mike Southon" userId="ed37555d-fc64-4489-8871-fb14c5815617" providerId="ADAL" clId="{2F827208-6E35-449A-98AE-C003707B4364}" dt="2025-03-14T03:50:25.251" v="39" actId="20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48.660" v="35" actId="1392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6:51.660" v="6" actId="1035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08.375" v="19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15.938" v="28" actId="20578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54.940" v="38" actId="404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2F827208-6E35-449A-98AE-C003707B4364}" dt="2025-03-14T03:46:51.660" v="6" actId="1035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DCD55DF3-BD56-472D-B367-195615458540}"/>
    <pc:docChg chg="undo custSel modSld">
      <pc:chgData name="Ellanda Joyce" userId="d8d5759a-5942-4acf-baae-420455155387" providerId="ADAL" clId="{DCD55DF3-BD56-472D-B367-195615458540}" dt="2024-09-02T00:49:42.275" v="62" actId="20577"/>
      <pc:docMkLst>
        <pc:docMk/>
      </pc:docMkLst>
      <pc:sldChg chg="modSp mod">
        <pc:chgData name="Ellanda Joyce" userId="d8d5759a-5942-4acf-baae-420455155387" providerId="ADAL" clId="{DCD55DF3-BD56-472D-B367-195615458540}" dt="2024-09-02T00:49:42.275" v="62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26C30292-9E49-4EEE-AA55-2A867E3E2640}"/>
    <pc:docChg chg="modSld">
      <pc:chgData name="Mike Southon" userId="ed37555d-fc64-4489-8871-fb14c5815617" providerId="ADAL" clId="{26C30292-9E49-4EEE-AA55-2A867E3E2640}" dt="2025-02-06T03:49:27.377" v="6" actId="947"/>
      <pc:docMkLst>
        <pc:docMk/>
      </pc:docMkLst>
      <pc:sldChg chg="modSp mod">
        <pc:chgData name="Mike Southon" userId="ed37555d-fc64-4489-8871-fb14c5815617" providerId="ADAL" clId="{26C30292-9E49-4EEE-AA55-2A867E3E2640}" dt="2025-02-06T03:49:27.377" v="6" actId="947"/>
        <pc:sldMkLst>
          <pc:docMk/>
          <pc:sldMk cId="0" sldId="256"/>
        </pc:sldMkLst>
        <pc:spChg chg="mod">
          <ac:chgData name="Mike Southon" userId="ed37555d-fc64-4489-8871-fb14c5815617" providerId="ADAL" clId="{26C30292-9E49-4EEE-AA55-2A867E3E2640}" dt="2025-02-06T03:49:27.377" v="6" actId="94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9137F83C-A195-4663-91AF-A98E44C6D104}"/>
    <pc:docChg chg="undo redo custSel modSld">
      <pc:chgData name="Mike Southon" userId="ed37555d-fc64-4489-8871-fb14c5815617" providerId="ADAL" clId="{9137F83C-A195-4663-91AF-A98E44C6D104}" dt="2025-02-06T05:01:37.593" v="64" actId="20577"/>
      <pc:docMkLst>
        <pc:docMk/>
      </pc:docMkLst>
      <pc:sldChg chg="addSp delSp modSp mod">
        <pc:chgData name="Mike Southon" userId="ed37555d-fc64-4489-8871-fb14c5815617" providerId="ADAL" clId="{9137F83C-A195-4663-91AF-A98E44C6D104}" dt="2025-02-06T05:01:37.593" v="64" actId="20577"/>
        <pc:sldMkLst>
          <pc:docMk/>
          <pc:sldMk cId="0" sldId="256"/>
        </pc:sldMkLst>
        <pc:spChg chg="mod">
          <ac:chgData name="Mike Southon" userId="ed37555d-fc64-4489-8871-fb14c5815617" providerId="ADAL" clId="{9137F83C-A195-4663-91AF-A98E44C6D104}" dt="2025-02-06T04:55:08.410" v="49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4:53:06.983" v="12" actId="94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5:01:37.593" v="64" actId="20577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Mike Southon" userId="ed37555d-fc64-4489-8871-fb14c5815617" providerId="ADAL" clId="{9137F83C-A195-4663-91AF-A98E44C6D104}" dt="2025-02-06T04:55:23.038" v="56" actId="1036"/>
          <ac:spMkLst>
            <pc:docMk/>
            <pc:sldMk cId="0" sldId="256"/>
            <ac:spMk id="12" creationId="{00000000-0000-0000-0000-000000000000}"/>
          </ac:spMkLst>
        </pc:spChg>
        <pc:grpChg chg="add del">
          <ac:chgData name="Mike Southon" userId="ed37555d-fc64-4489-8871-fb14c5815617" providerId="ADAL" clId="{9137F83C-A195-4663-91AF-A98E44C6D104}" dt="2025-02-06T04:54:19.006" v="26" actId="478"/>
          <ac:grpSpMkLst>
            <pc:docMk/>
            <pc:sldMk cId="0" sldId="256"/>
            <ac:grpSpMk id="2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5704DA91-20F1-44BA-B5E5-559D79FB2ACA}"/>
    <pc:docChg chg="modSld">
      <pc:chgData name="Ellanda Joyce" userId="d8d5759a-5942-4acf-baae-420455155387" providerId="ADAL" clId="{5704DA91-20F1-44BA-B5E5-559D79FB2ACA}" dt="2024-09-02T03:46:29.279" v="39" actId="20577"/>
      <pc:docMkLst>
        <pc:docMk/>
      </pc:docMkLst>
      <pc:sldChg chg="modSp mod">
        <pc:chgData name="Ellanda Joyce" userId="d8d5759a-5942-4acf-baae-420455155387" providerId="ADAL" clId="{5704DA91-20F1-44BA-B5E5-559D79FB2ACA}" dt="2024-09-02T03:46:29.279" v="39" actId="20577"/>
        <pc:sldMkLst>
          <pc:docMk/>
          <pc:sldMk cId="0" sldId="256"/>
        </pc:sldMkLst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60960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0F0F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009127" y="5787312"/>
            <a:ext cx="7735345" cy="918573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653300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676034" y="3081725"/>
            <a:ext cx="8290560" cy="10794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Crossway Baptist Church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30 Apr 7:30pm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76034" y="940569"/>
            <a:ext cx="8290560" cy="15451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b="1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Chisholm &amp; Deakin​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93859"/>
            <a:ext cx="7542994" cy="421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8f02e9-6a1b-4490-b99a-3293734f4e63" xsi:nil="true"/>
    <lcf76f155ced4ddcb4097134ff3c332f xmlns="1f0b41d4-f327-4e96-a5df-9010d21ba2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1614AC-B03C-418F-8C3D-92390B66F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B472D-8DC1-4DCF-A743-451E91E75701}">
  <ds:schemaRefs>
    <ds:schemaRef ds:uri="http://schemas.microsoft.com/office/2006/metadata/properties"/>
    <ds:schemaRef ds:uri="http://schemas.microsoft.com/office/infopath/2007/PartnerControls"/>
    <ds:schemaRef ds:uri="1c8f02e9-6a1b-4490-b99a-3293734f4e63"/>
    <ds:schemaRef ds:uri="1f0b41d4-f327-4e96-a5df-9010d21ba2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3</cp:revision>
  <dcterms:created xsi:type="dcterms:W3CDTF">2006-08-16T00:00:00Z</dcterms:created>
  <dcterms:modified xsi:type="dcterms:W3CDTF">2025-03-14T03:50:32Z</dcterms:modified>
  <dc:identifier>DAF9eR-aVGQ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0x010100B474A5616CB7684388B2DE633122A446</vt:lpwstr>
  </property>
  <property fmtid="{D5CDD505-2E9C-101B-9397-08002B2CF9AE}" pid="3" name="MediaServiceImageTags">
    <vt:lpwstr/>
  </property>
</Properties>
</file>