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3"/>
  </p:sldMasterIdLst>
  <p:sldIdLst>
    <p:sldId id="256" r:id="rId4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5" d="100"/>
          <a:sy n="95" d="100"/>
        </p:scale>
        <p:origin x="18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outhon" userId="ed37555d-fc64-4489-8871-fb14c5815617" providerId="ADAL" clId="{E185BCFA-943E-42CC-A5FB-3D2A5529000F}"/>
    <pc:docChg chg="undo custSel modSld">
      <pc:chgData name="Mike Southon" userId="ed37555d-fc64-4489-8871-fb14c5815617" providerId="ADAL" clId="{E185BCFA-943E-42CC-A5FB-3D2A5529000F}" dt="2024-02-23T05:37:40.610" v="13" actId="1076"/>
      <pc:docMkLst>
        <pc:docMk/>
      </pc:docMkLst>
      <pc:sldChg chg="modSp mod">
        <pc:chgData name="Mike Southon" userId="ed37555d-fc64-4489-8871-fb14c5815617" providerId="ADAL" clId="{E185BCFA-943E-42CC-A5FB-3D2A5529000F}" dt="2024-02-23T05:37:40.610" v="13" actId="1076"/>
        <pc:sldMkLst>
          <pc:docMk/>
          <pc:sldMk cId="0" sldId="256"/>
        </pc:sldMkLst>
        <pc:spChg chg="mod">
          <ac:chgData name="Mike Southon" userId="ed37555d-fc64-4489-8871-fb14c5815617" providerId="ADAL" clId="{E185BCFA-943E-42CC-A5FB-3D2A5529000F}" dt="2024-02-23T05:37:15.996" v="10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40.610" v="13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E185BCFA-943E-42CC-A5FB-3D2A5529000F}" dt="2024-02-23T05:37:06.935" v="9" actId="20577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Mike Southon" userId="ed37555d-fc64-4489-8871-fb14c5815617" providerId="ADAL" clId="{E185BCFA-943E-42CC-A5FB-3D2A5529000F}" dt="2024-02-23T05:37:22.649" v="12" actId="14100"/>
          <ac:grpSpMkLst>
            <pc:docMk/>
            <pc:sldMk cId="0" sldId="256"/>
            <ac:grpSpMk id="2" creationId="{00000000-0000-0000-0000-000000000000}"/>
          </ac:grpSpMkLst>
        </pc:grpChg>
        <pc:grpChg chg="mod">
          <ac:chgData name="Mike Southon" userId="ed37555d-fc64-4489-8871-fb14c5815617" providerId="ADAL" clId="{E185BCFA-943E-42CC-A5FB-3D2A5529000F}" dt="2024-02-23T05:37:40.610" v="13" actId="1076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  <pc:docChgLst>
    <pc:chgData name="Mike Southon" userId="ed37555d-fc64-4489-8871-fb14c5815617" providerId="ADAL" clId="{013F394F-0615-4B4B-B1A7-93548580721F}"/>
    <pc:docChg chg="undo custSel modSld">
      <pc:chgData name="Mike Southon" userId="ed37555d-fc64-4489-8871-fb14c5815617" providerId="ADAL" clId="{013F394F-0615-4B4B-B1A7-93548580721F}" dt="2024-02-26T19:38:26.478" v="46" actId="20577"/>
      <pc:docMkLst>
        <pc:docMk/>
      </pc:docMkLst>
      <pc:sldChg chg="modSp mod">
        <pc:chgData name="Mike Southon" userId="ed37555d-fc64-4489-8871-fb14c5815617" providerId="ADAL" clId="{013F394F-0615-4B4B-B1A7-93548580721F}" dt="2024-02-26T19:38:26.478" v="46" actId="20577"/>
        <pc:sldMkLst>
          <pc:docMk/>
          <pc:sldMk cId="0" sldId="256"/>
        </pc:sldMkLst>
        <pc:spChg chg="mod">
          <ac:chgData name="Mike Southon" userId="ed37555d-fc64-4489-8871-fb14c5815617" providerId="ADAL" clId="{013F394F-0615-4B4B-B1A7-93548580721F}" dt="2024-02-26T19:38:26.478" v="46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013F394F-0615-4B4B-B1A7-93548580721F}" dt="2024-02-26T19:37:48.620" v="3" actId="20577"/>
          <ac:spMkLst>
            <pc:docMk/>
            <pc:sldMk cId="0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6034" y="5036378"/>
            <a:ext cx="8290560" cy="1821622"/>
            <a:chOff x="0" y="0"/>
            <a:chExt cx="3665161" cy="5981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65161" cy="598199"/>
            </a:xfrm>
            <a:custGeom>
              <a:avLst/>
              <a:gdLst/>
              <a:ahLst/>
              <a:cxnLst/>
              <a:rect l="l" t="t" r="r" b="b"/>
              <a:pathLst>
                <a:path w="3665161" h="598199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580456"/>
                  </a:lnTo>
                  <a:cubicBezTo>
                    <a:pt x="3665161" y="585162"/>
                    <a:pt x="3663292" y="589675"/>
                    <a:pt x="3659965" y="593002"/>
                  </a:cubicBezTo>
                  <a:cubicBezTo>
                    <a:pt x="3656637" y="596330"/>
                    <a:pt x="3652124" y="598199"/>
                    <a:pt x="3647418" y="598199"/>
                  </a:cubicBezTo>
                  <a:lnTo>
                    <a:pt x="17743" y="598199"/>
                  </a:lnTo>
                  <a:cubicBezTo>
                    <a:pt x="13037" y="598199"/>
                    <a:pt x="8524" y="596330"/>
                    <a:pt x="5197" y="593002"/>
                  </a:cubicBezTo>
                  <a:cubicBezTo>
                    <a:pt x="1869" y="589675"/>
                    <a:pt x="0" y="585162"/>
                    <a:pt x="0" y="580456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93E4FC">
                <a:alpha val="71765"/>
              </a:srgbClr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3665161" cy="6553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76034" y="714620"/>
            <a:ext cx="8290560" cy="4046227"/>
            <a:chOff x="0" y="0"/>
            <a:chExt cx="3665161" cy="17887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65161" cy="1788790"/>
            </a:xfrm>
            <a:custGeom>
              <a:avLst/>
              <a:gdLst/>
              <a:ahLst/>
              <a:cxnLst/>
              <a:rect l="l" t="t" r="r" b="b"/>
              <a:pathLst>
                <a:path w="3665161" h="1788790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1771048"/>
                  </a:lnTo>
                  <a:cubicBezTo>
                    <a:pt x="3665161" y="1775753"/>
                    <a:pt x="3663292" y="1780266"/>
                    <a:pt x="3659965" y="1783593"/>
                  </a:cubicBezTo>
                  <a:cubicBezTo>
                    <a:pt x="3656637" y="1786921"/>
                    <a:pt x="3652124" y="1788790"/>
                    <a:pt x="3647418" y="1788790"/>
                  </a:cubicBezTo>
                  <a:lnTo>
                    <a:pt x="17743" y="1788790"/>
                  </a:lnTo>
                  <a:cubicBezTo>
                    <a:pt x="13037" y="1788790"/>
                    <a:pt x="8524" y="1786921"/>
                    <a:pt x="5197" y="1783593"/>
                  </a:cubicBezTo>
                  <a:cubicBezTo>
                    <a:pt x="1869" y="1780266"/>
                    <a:pt x="0" y="1775753"/>
                    <a:pt x="0" y="1771048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F8F8F8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3665161" cy="18459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2320937" y="6192133"/>
            <a:ext cx="5000754" cy="593840"/>
          </a:xfrm>
          <a:custGeom>
            <a:avLst/>
            <a:gdLst/>
            <a:ahLst/>
            <a:cxnLst/>
            <a:rect l="l" t="t" r="r" b="b"/>
            <a:pathLst>
              <a:path w="5000754" h="593840">
                <a:moveTo>
                  <a:pt x="0" y="0"/>
                </a:moveTo>
                <a:lnTo>
                  <a:pt x="5000754" y="0"/>
                </a:lnTo>
                <a:lnTo>
                  <a:pt x="5000754" y="593840"/>
                </a:lnTo>
                <a:lnTo>
                  <a:pt x="0" y="5938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9" name="Freeform 9"/>
          <p:cNvSpPr/>
          <p:nvPr/>
        </p:nvSpPr>
        <p:spPr>
          <a:xfrm>
            <a:off x="3675159" y="2798073"/>
            <a:ext cx="2292310" cy="179217"/>
          </a:xfrm>
          <a:custGeom>
            <a:avLst/>
            <a:gdLst/>
            <a:ahLst/>
            <a:cxnLst/>
            <a:rect l="l" t="t" r="r" b="b"/>
            <a:pathLst>
              <a:path w="2292310" h="179217">
                <a:moveTo>
                  <a:pt x="0" y="0"/>
                </a:moveTo>
                <a:lnTo>
                  <a:pt x="2292310" y="0"/>
                </a:lnTo>
                <a:lnTo>
                  <a:pt x="2292310" y="179217"/>
                </a:lnTo>
                <a:lnTo>
                  <a:pt x="0" y="17921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0" name="TextBox 10"/>
          <p:cNvSpPr txBox="1"/>
          <p:nvPr/>
        </p:nvSpPr>
        <p:spPr>
          <a:xfrm>
            <a:off x="1615702" y="3226498"/>
            <a:ext cx="6411223" cy="10794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14"/>
              </a:lnSpc>
            </a:pPr>
            <a:r>
              <a:rPr lang="en-US" sz="315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 OF HOPE CHURCH</a:t>
            </a:r>
          </a:p>
          <a:p>
            <a:pPr algn="ctr">
              <a:lnSpc>
                <a:spcPts val="4414"/>
              </a:lnSpc>
              <a:spcBef>
                <a:spcPct val="0"/>
              </a:spcBef>
            </a:pPr>
            <a:r>
              <a:rPr lang="en-US" sz="315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 14 </a:t>
            </a:r>
            <a:r>
              <a:rPr lang="en-US" sz="315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sz="3153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7:30PM</a:t>
            </a:r>
            <a:endParaRPr lang="en-US" sz="315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348505" y="1085342"/>
            <a:ext cx="6945618" cy="1567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BASS ELECTORATE​</a:t>
            </a:r>
          </a:p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FORUM​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05303" y="5207828"/>
            <a:ext cx="7542994" cy="8828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3"/>
              </a:lnSpc>
              <a:spcBef>
                <a:spcPct val="0"/>
              </a:spcBef>
            </a:pPr>
            <a: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event will also be livestreamed. </a:t>
            </a:r>
            <a:b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6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4A5616CB7684388B2DE633122A446" ma:contentTypeVersion="15" ma:contentTypeDescription="Create a new document." ma:contentTypeScope="" ma:versionID="468913dfce5e4d1e4acbd7122a84658e">
  <xsd:schema xmlns:xsd="http://www.w3.org/2001/XMLSchema" xmlns:xs="http://www.w3.org/2001/XMLSchema" xmlns:p="http://schemas.microsoft.com/office/2006/metadata/properties" xmlns:ns2="1f0b41d4-f327-4e96-a5df-9010d21ba27b" xmlns:ns3="1c8f02e9-6a1b-4490-b99a-3293734f4e63" targetNamespace="http://schemas.microsoft.com/office/2006/metadata/properties" ma:root="true" ma:fieldsID="d685b825dd39694e2a4d6853287638f5" ns2:_="" ns3:_="">
    <xsd:import namespace="1f0b41d4-f327-4e96-a5df-9010d21ba27b"/>
    <xsd:import namespace="1c8f02e9-6a1b-4490-b99a-3293734f4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41d4-f327-4e96-a5df-9010d21ba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3dcbd20-cdc0-412d-a513-f00ae897c4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02e9-6a1b-4490-b99a-3293734f4e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9abcb4-fecc-48b5-bd5b-18e29eb69077}" ma:internalName="TaxCatchAll" ma:showField="CatchAllData" ma:web="1c8f02e9-6a1b-4490-b99a-3293734f4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A26B53-3760-49E5-942A-37A1FF419F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471162-CD7B-4CA4-A05E-723B3444D3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41d4-f327-4e96-a5df-9010d21ba27b"/>
    <ds:schemaRef ds:uri="1c8f02e9-6a1b-4490-b99a-3293734f4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[electorate] Electorate​ Candidate Forum​</dc:title>
  <cp:lastModifiedBy>Mike Southon</cp:lastModifiedBy>
  <cp:revision>1</cp:revision>
  <dcterms:created xsi:type="dcterms:W3CDTF">2006-08-16T00:00:00Z</dcterms:created>
  <dcterms:modified xsi:type="dcterms:W3CDTF">2024-02-26T19:38:28Z</dcterms:modified>
  <dc:identifier>DAF9eR-aVGQ</dc:identifier>
</cp:coreProperties>
</file>