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56" r:id="rId4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1" d="100"/>
          <a:sy n="91" d="100"/>
        </p:scale>
        <p:origin x="108" y="2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  <pc:spChg chg="mod">
          <ac:chgData name="Mike Southon" userId="ed37555d-fc64-4489-8871-fb14c5815617" providerId="ADAL" clId="{E185BCFA-943E-42CC-A5FB-3D2A5529000F}" dt="2024-02-23T05:37:15.996" v="1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06.935" v="9" actId="20577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E185BCFA-943E-42CC-A5FB-3D2A5529000F}" dt="2024-02-23T05:37:22.649" v="12" actId="14100"/>
          <ac:grpSpMkLst>
            <pc:docMk/>
            <pc:sldMk cId="0" sldId="256"/>
            <ac:grpSpMk id="2" creationId="{00000000-0000-0000-0000-000000000000}"/>
          </ac:grpSpMkLst>
        </pc:grpChg>
        <pc:grpChg chg="mod">
          <ac:chgData name="Mike Southon" userId="ed37555d-fc64-4489-8871-fb14c5815617" providerId="ADAL" clId="{E185BCFA-943E-42CC-A5FB-3D2A5529000F}" dt="2024-02-23T05:37:40.610" v="13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  <pc:spChg chg="mod">
          <ac:chgData name="Mike Southon" userId="ed37555d-fc64-4489-8871-fb14c5815617" providerId="ADAL" clId="{013F394F-0615-4B4B-B1A7-93548580721F}" dt="2024-02-26T19:38:26.478" v="46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013F394F-0615-4B4B-B1A7-93548580721F}" dt="2024-02-26T19:37:48.620" v="3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4F4E28D0-35D6-4553-92EB-6E30CD0BE391}"/>
    <pc:docChg chg="modSld">
      <pc:chgData name="Mike Southon" userId="ed37555d-fc64-4489-8871-fb14c5815617" providerId="ADAL" clId="{4F4E28D0-35D6-4553-92EB-6E30CD0BE391}" dt="2024-02-27T22:50:07.842" v="57" actId="20577"/>
      <pc:docMkLst>
        <pc:docMk/>
      </pc:docMkLst>
      <pc:sldChg chg="modSp mod">
        <pc:chgData name="Mike Southon" userId="ed37555d-fc64-4489-8871-fb14c5815617" providerId="ADAL" clId="{4F4E28D0-35D6-4553-92EB-6E30CD0BE391}" dt="2024-02-27T22:50:07.842" v="57" actId="20577"/>
        <pc:sldMkLst>
          <pc:docMk/>
          <pc:sldMk cId="0" sldId="256"/>
        </pc:sldMkLst>
        <pc:spChg chg="mod">
          <ac:chgData name="Mike Southon" userId="ed37555d-fc64-4489-8871-fb14c5815617" providerId="ADAL" clId="{4F4E28D0-35D6-4553-92EB-6E30CD0BE391}" dt="2024-02-27T22:49:23.795" v="35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4F4E28D0-35D6-4553-92EB-6E30CD0BE391}" dt="2024-02-27T22:48:56.106" v="4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4F4E28D0-35D6-4553-92EB-6E30CD0BE391}" dt="2024-02-27T22:50:07.842" v="57" actId="20577"/>
          <ac:spMkLst>
            <pc:docMk/>
            <pc:sldMk cId="0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71462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8F8F8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320937" y="6192133"/>
            <a:ext cx="5000754" cy="593840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798073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1403991" y="3189549"/>
            <a:ext cx="6945617" cy="10794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WELLSPRING ANGLICAN CHURCH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14 MARCH, 7:30PM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348505" y="1085342"/>
            <a:ext cx="6945618" cy="1567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 ELECTORATE​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07828"/>
            <a:ext cx="7542994" cy="8828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will also be recorded. </a:t>
            </a:r>
            <a:b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471162-CD7B-4CA4-A05E-723B3444D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1</cp:revision>
  <dcterms:created xsi:type="dcterms:W3CDTF">2006-08-16T00:00:00Z</dcterms:created>
  <dcterms:modified xsi:type="dcterms:W3CDTF">2024-02-27T22:50:13Z</dcterms:modified>
  <dc:identifier>DAF9eR-aVGQ</dc:identifier>
</cp:coreProperties>
</file>