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56" r:id="rId4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5" d="100"/>
          <a:sy n="95" d="100"/>
        </p:scale>
        <p:origin x="18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  <pc:spChg chg="mod">
          <ac:chgData name="Mike Southon" userId="ed37555d-fc64-4489-8871-fb14c5815617" providerId="ADAL" clId="{E185BCFA-943E-42CC-A5FB-3D2A5529000F}" dt="2024-02-23T05:37:15.996" v="1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06.935" v="9" actId="20577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E185BCFA-943E-42CC-A5FB-3D2A5529000F}" dt="2024-02-23T05:37:22.649" v="12" actId="14100"/>
          <ac:grpSpMkLst>
            <pc:docMk/>
            <pc:sldMk cId="0" sldId="256"/>
            <ac:grpSpMk id="2" creationId="{00000000-0000-0000-0000-000000000000}"/>
          </ac:grpSpMkLst>
        </pc:grpChg>
        <pc:grpChg chg="mod">
          <ac:chgData name="Mike Southon" userId="ed37555d-fc64-4489-8871-fb14c5815617" providerId="ADAL" clId="{E185BCFA-943E-42CC-A5FB-3D2A5529000F}" dt="2024-02-23T05:37:40.610" v="13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71462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8F8F8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320937" y="6192133"/>
            <a:ext cx="5000754" cy="593840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798073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1615702" y="3226498"/>
            <a:ext cx="6411223" cy="10794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CITYWIDE BAPTIST CHURCH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 13TH MARCH, 7PM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48505" y="1085342"/>
            <a:ext cx="6945618" cy="1567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ELECTORATE​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07828"/>
            <a:ext cx="7542994" cy="8828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will also be livestreamed. </a:t>
            </a:r>
            <a:b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471162-CD7B-4CA4-A05E-723B3444D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1</cp:revision>
  <dcterms:created xsi:type="dcterms:W3CDTF">2006-08-16T00:00:00Z</dcterms:created>
  <dcterms:modified xsi:type="dcterms:W3CDTF">2024-02-23T05:37:50Z</dcterms:modified>
  <dc:identifier>DAF9eR-aVGQ</dc:identifier>
</cp:coreProperties>
</file>