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embeddedFontLst>
    <p:embeddedFont>
      <p:font typeface="Big Shoulders Display" pitchFamily="2" charset="77"/>
      <p:bold r:id="rId7"/>
    </p:embeddedFont>
    <p:embeddedFont>
      <p:font typeface="Public Sans" pitchFamily="2" charset="77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75"/>
  </p:normalViewPr>
  <p:slideViewPr>
    <p:cSldViewPr snapToGrid="0">
      <p:cViewPr varScale="1">
        <p:scale>
          <a:sx n="119" d="100"/>
          <a:sy n="119" d="100"/>
        </p:scale>
        <p:origin x="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A92DE-661C-4739-BFC9-16E1D64E4C0D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FF2AB-481B-478B-8F5F-810A579FD4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2867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Brand reference: https://meetyourcandidates.org.au/
URL artwork extended from the supplied MYC logo with the built-in image-generation tool.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FF2AB-481B-478B-8F5F-810A579FD437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9049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4FDCC-EAFC-5C03-20AB-A3501189B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B22301-3ACB-C875-155D-A2F45B2EC7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EBCD9-C62D-AEB6-605C-4FEA35B0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A4B60-88C4-B2B9-B795-6080182C8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046BF-C638-A66E-6EFB-F18B5BB0D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942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AF65-2D48-DF1A-7881-99790637B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A4ADF-47D4-D0BE-A8DC-5682EC0EF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6880-CBBC-0EA9-5A3E-52C2E6BA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0F6EF-573E-4A1E-EB14-6F23337B1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A052D-E4EE-9343-EF05-AB08F100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099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C2785-9B46-FEF3-2BC4-6BA5E69F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AB966-0484-3256-A89E-34ED6F0B3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C041B-8F65-CA47-1BAE-2DF704C2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EB9A3-FEE2-2BDB-A95F-4B962FB2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10F2B-43E6-10F8-6A94-10B5B30A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487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F154F-E986-2F31-0D5C-CC987FC97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E07F9-A61C-5119-5E6F-102BD7086C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1E6F0-EC2A-D5C6-8A69-8B40E6D24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94E62-F4BE-7C2E-2F78-C33B6DDE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C30CE-9F67-F19B-456B-7444BE18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630F0-57FE-0D5A-4511-F06073E27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441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2D572-53E9-F59B-5924-CB6BE71BB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9B704-8B91-F10B-6517-A3C66A46E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BD9BB-8F15-B6DE-73B2-59A2BE329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C5A954-9A03-DC58-C7BC-A06220D26E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9BF34F-8ACF-BF60-3487-C9A4E4716B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BFD458-858D-6487-C17D-AC3F8E501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94F8DA-D086-7E22-4E1D-52DCD0488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0F5DED-B1FA-C1F2-64F6-964742E93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830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1CCE-9B7A-906C-8B6F-0952268C2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CD5E6F-0B75-17B0-DDDE-BEB14A48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A9EFD-414E-CB72-EB6F-D7BCE9D7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036CD-4485-3C09-F261-ABB2F15E2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74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B4BB7A-9144-31EB-187E-006E9F98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C16BA9-E0FC-0D9F-14D9-28DCCEF5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39034-338A-5E15-548C-AA56088C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256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B3BE-F978-89EF-DB58-66A1BAAC2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5B463-94AF-96F1-4DF3-C70491952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7A6CF-A676-7889-FBE2-F0653BFFD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74F86-AB2C-50F5-2E83-76333FAD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B13FF8-15D3-A8CF-ECC9-260C2C80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66B76-58E2-2EB9-5663-8E4A379A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866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3CBD-575E-638A-95FE-92523011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E08B9-B026-AF68-93F3-3C72A3DA8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2B95C-404C-8812-259F-66768A2E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3659C-525B-CFC6-7ECB-2FBBE3AC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F44923-FBFF-3C12-DED5-900300A8A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07DA1-7875-2B2B-5FDF-7E136590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732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146AC-02DF-6C30-C943-829E0ACE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0A0F3-DC3B-2E8F-5932-DC91CABDD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19F55-EA3C-F85D-D78D-8D01F40A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D6C11-93C8-9108-5B08-72220DC54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9CBA4-73A7-E89A-ED7F-779634F9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40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D0AEEE-789F-AF27-A1CA-24DC5B71D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DD1A09-472E-964F-BA1D-93E08EAF3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FC166-0F72-05DF-E72D-758FBFF8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66D1D-AF31-8705-552A-6C8422FB8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FACED-0E5C-412F-8E3D-2E0278860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2853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00152D-32A0-91C6-023E-1690A09D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13157-C40F-DD5D-A31D-7F209B69C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211B3-EE3C-B2A5-044F-376E488FF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4B242C-8702-4D94-9EA6-CB138761BAF5}" type="datetimeFigureOut">
              <a:rPr lang="en-AU" smtClean="0"/>
              <a:t>30/9/2026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93094-3FA7-CC27-F164-FFCF8A1E68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FD1E1-5B91-E3F6-3B1C-5F24C2FC3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CD352-AEB3-430D-BF9C-D338794EA8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4036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ld band"/>
          <p:cNvSpPr/>
          <p:nvPr/>
        </p:nvSpPr>
        <p:spPr>
          <a:xfrm>
            <a:off x="0" y="0"/>
            <a:ext cx="12192000" cy="134000"/>
          </a:xfrm>
          <a:prstGeom prst="rect">
            <a:avLst/>
          </a:prstGeom>
          <a:solidFill>
            <a:srgbClr val="E8B23A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pic>
        <p:nvPicPr>
          <p:cNvPr id="12" name="Meet Your Candidates logo" descr="Meet Your Candidates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50000"/>
            <a:ext cx="2926000" cy="373300"/>
          </a:xfrm>
          <a:prstGeom prst="rect">
            <a:avLst/>
          </a:prstGeom>
        </p:spPr>
      </p:pic>
      <p:sp>
        <p:nvSpPr>
          <p:cNvPr id="13" name="Heading"/>
          <p:cNvSpPr txBox="1"/>
          <p:nvPr/>
        </p:nvSpPr>
        <p:spPr>
          <a:xfrm>
            <a:off x="609600" y="1700000"/>
            <a:ext cx="6600000" cy="165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AU" sz="6000" b="1" dirty="0">
                <a:solidFill>
                  <a:srgbClr val="FBF6F0"/>
                </a:solidFill>
                <a:latin typeface="Big Shoulders Display" pitchFamily="2" charset="0"/>
              </a:rPr>
              <a:t>VICTORIAN ELECTION</a:t>
            </a:r>
          </a:p>
          <a:p>
            <a:pPr algn="l"/>
            <a:r>
              <a:rPr lang="en-AU" sz="6000" b="1" dirty="0">
                <a:solidFill>
                  <a:srgbClr val="FBF6F0"/>
                </a:solidFill>
                <a:latin typeface="Big Shoulders Display" pitchFamily="2" charset="0"/>
              </a:rPr>
              <a:t>CANDIDATE FORUMS</a:t>
            </a:r>
          </a:p>
        </p:txBody>
      </p:sp>
      <p:sp>
        <p:nvSpPr>
          <p:cNvPr id="14" name="Gold bar"/>
          <p:cNvSpPr/>
          <p:nvPr/>
        </p:nvSpPr>
        <p:spPr>
          <a:xfrm>
            <a:off x="609600" y="3640000"/>
            <a:ext cx="1097280" cy="85344"/>
          </a:xfrm>
          <a:prstGeom prst="rect">
            <a:avLst/>
          </a:prstGeom>
          <a:solidFill>
            <a:srgbClr val="E8B23A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" name="Point 1"/>
          <p:cNvSpPr txBox="1"/>
          <p:nvPr/>
        </p:nvSpPr>
        <p:spPr>
          <a:xfrm>
            <a:off x="609600" y="3880000"/>
            <a:ext cx="6600000" cy="45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AU" sz="2800" b="1" dirty="0">
                <a:solidFill>
                  <a:srgbClr val="E8B23A"/>
                </a:solidFill>
                <a:latin typeface="Public Sans" pitchFamily="2" charset="0"/>
              </a:rPr>
              <a:t>Show up. They want to meet you.</a:t>
            </a:r>
          </a:p>
        </p:txBody>
      </p:sp>
      <p:sp>
        <p:nvSpPr>
          <p:cNvPr id="16" name="Point 2"/>
          <p:cNvSpPr txBox="1"/>
          <p:nvPr/>
        </p:nvSpPr>
        <p:spPr>
          <a:xfrm>
            <a:off x="609600" y="4440000"/>
            <a:ext cx="6600000" cy="38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AU" sz="2200" dirty="0">
                <a:solidFill>
                  <a:srgbClr val="FBF6F0"/>
                </a:solidFill>
                <a:latin typeface="Public Sans" pitchFamily="2" charset="0"/>
              </a:rPr>
              <a:t>Christians belong in the room.</a:t>
            </a:r>
          </a:p>
        </p:txBody>
      </p:sp>
      <p:sp>
        <p:nvSpPr>
          <p:cNvPr id="17" name="Point 3"/>
          <p:cNvSpPr txBox="1"/>
          <p:nvPr/>
        </p:nvSpPr>
        <p:spPr>
          <a:xfrm>
            <a:off x="609600" y="4880000"/>
            <a:ext cx="6600000" cy="38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AU" sz="2200" dirty="0">
                <a:solidFill>
                  <a:srgbClr val="FBF6F0"/>
                </a:solidFill>
                <a:latin typeface="Public Sans" pitchFamily="2" charset="0"/>
              </a:rPr>
              <a:t>Ask face to face. Keep talking.</a:t>
            </a:r>
          </a:p>
        </p:txBody>
      </p:sp>
      <p:sp>
        <p:nvSpPr>
          <p:cNvPr id="18" name="QR card"/>
          <p:cNvSpPr/>
          <p:nvPr/>
        </p:nvSpPr>
        <p:spPr>
          <a:xfrm>
            <a:off x="8080000" y="1350000"/>
            <a:ext cx="3170000" cy="3850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pic>
        <p:nvPicPr>
          <p:cNvPr id="19" name="QR code" descr="QR code linking to meetyourcandidates.org.au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4000" y="1594000"/>
            <a:ext cx="2682000" cy="2682000"/>
          </a:xfrm>
          <a:prstGeom prst="rect">
            <a:avLst/>
          </a:prstGeom>
        </p:spPr>
      </p:pic>
      <p:sp>
        <p:nvSpPr>
          <p:cNvPr id="20" name="QR label"/>
          <p:cNvSpPr txBox="1"/>
          <p:nvPr/>
        </p:nvSpPr>
        <p:spPr>
          <a:xfrm>
            <a:off x="8080000" y="4400000"/>
            <a:ext cx="3170000" cy="2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AU" sz="900" spc="100" dirty="0">
                <a:solidFill>
                  <a:srgbClr val="262130"/>
                </a:solidFill>
                <a:latin typeface="Public Sans" pitchFamily="2" charset="0"/>
              </a:rPr>
              <a:t>SCAN TO FIND YOUR FORUM</a:t>
            </a:r>
          </a:p>
        </p:txBody>
      </p:sp>
      <p:sp>
        <p:nvSpPr>
          <p:cNvPr id="21" name="URL strip"/>
          <p:cNvSpPr/>
          <p:nvPr/>
        </p:nvSpPr>
        <p:spPr>
          <a:xfrm>
            <a:off x="8080000" y="4720000"/>
            <a:ext cx="3170000" cy="480000"/>
          </a:xfrm>
          <a:prstGeom prst="rect">
            <a:avLst/>
          </a:prstGeom>
          <a:solidFill>
            <a:srgbClr val="E8B23A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22" name="Website"/>
          <p:cNvSpPr txBox="1"/>
          <p:nvPr/>
        </p:nvSpPr>
        <p:spPr>
          <a:xfrm>
            <a:off x="8080000" y="4720000"/>
            <a:ext cx="3170000" cy="4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AU" sz="2000" b="1" dirty="0">
                <a:solidFill>
                  <a:srgbClr val="262130"/>
                </a:solidFill>
                <a:latin typeface="Big Shoulders Display" pitchFamily="2" charset="0"/>
              </a:rPr>
              <a:t>MEETYOURCANDIDATES.ORG.AU</a:t>
            </a:r>
          </a:p>
        </p:txBody>
      </p:sp>
      <p:sp>
        <p:nvSpPr>
          <p:cNvPr id="23" name="Freedom for Faith note"/>
          <p:cNvSpPr txBox="1"/>
          <p:nvPr/>
        </p:nvSpPr>
        <p:spPr>
          <a:xfrm>
            <a:off x="609600" y="6386000"/>
            <a:ext cx="11000000" cy="38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AU" sz="1000" dirty="0">
                <a:solidFill>
                  <a:srgbClr val="B9B3C4"/>
                </a:solidFill>
                <a:latin typeface="Public Sans" pitchFamily="2" charset="0"/>
              </a:rPr>
              <a:t>The Victorian Election Meet Your Candidate Forums hosted by churches have been supported by Freedom for Faith,</a:t>
            </a:r>
          </a:p>
          <a:p>
            <a:pPr algn="l"/>
            <a:r>
              <a:rPr lang="en-AU" sz="1000" dirty="0">
                <a:solidFill>
                  <a:srgbClr val="B9B3C4"/>
                </a:solidFill>
                <a:latin typeface="Public Sans" pitchFamily="2" charset="0"/>
              </a:rPr>
              <a:t>the Christian legal think-tank, seeking to protect the religious freedom of all Australians.</a:t>
            </a:r>
          </a:p>
        </p:txBody>
      </p:sp>
    </p:spTree>
    <p:extLst>
      <p:ext uri="{BB962C8B-B14F-4D97-AF65-F5344CB8AC3E}">
        <p14:creationId xmlns:p14="http://schemas.microsoft.com/office/powerpoint/2010/main" val="413316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74A5616CB7684388B2DE633122A446" ma:contentTypeVersion="15" ma:contentTypeDescription="Create a new document." ma:contentTypeScope="" ma:versionID="1b218cd59b8e14532d5b45c10e0ceafb">
  <xsd:schema xmlns:xsd="http://www.w3.org/2001/XMLSchema" xmlns:xs="http://www.w3.org/2001/XMLSchema" xmlns:p="http://schemas.microsoft.com/office/2006/metadata/properties" xmlns:ns2="1f0b41d4-f327-4e96-a5df-9010d21ba27b" xmlns:ns3="1c8f02e9-6a1b-4490-b99a-3293734f4e63" targetNamespace="http://schemas.microsoft.com/office/2006/metadata/properties" ma:root="true" ma:fieldsID="2d1e3bef13d8191606b92fdd01c959a2" ns2:_="" ns3:_="">
    <xsd:import namespace="1f0b41d4-f327-4e96-a5df-9010d21ba27b"/>
    <xsd:import namespace="1c8f02e9-6a1b-4490-b99a-3293734f4e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0b41d4-f327-4e96-a5df-9010d21ba2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3dcbd20-cdc0-412d-a513-f00ae897c4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8f02e9-6a1b-4490-b99a-3293734f4e6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99abcb4-fecc-48b5-bd5b-18e29eb69077}" ma:internalName="TaxCatchAll" ma:showField="CatchAllData" ma:web="1c8f02e9-6a1b-4490-b99a-3293734f4e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8f02e9-6a1b-4490-b99a-3293734f4e63" xsi:nil="true"/>
    <lcf76f155ced4ddcb4097134ff3c332f xmlns="1f0b41d4-f327-4e96-a5df-9010d21ba2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F65C0D8-BDD8-41B8-B800-A9250EF28B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0b41d4-f327-4e96-a5df-9010d21ba27b"/>
    <ds:schemaRef ds:uri="1c8f02e9-6a1b-4490-b99a-3293734f4e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7D76DB-2E1E-4E86-B294-5757375E1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C0623D-2A89-4852-B06D-2558F4FADE2A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1c8f02e9-6a1b-4490-b99a-3293734f4e63"/>
    <ds:schemaRef ds:uri="1f0b41d4-f327-4e96-a5df-9010d21ba27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97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Big Shoulders Display</vt:lpstr>
      <vt:lpstr>Public Sans</vt:lpstr>
      <vt:lpstr>Arial</vt:lpstr>
      <vt:lpstr>Aptos Display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Southon</dc:creator>
  <cp:lastModifiedBy>Dean Troth</cp:lastModifiedBy>
  <cp:revision>4</cp:revision>
  <dcterms:created xsi:type="dcterms:W3CDTF">2026-09-22T23:37:22Z</dcterms:created>
  <dcterms:modified xsi:type="dcterms:W3CDTF">2026-09-30T00:17:09Z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0x010100B474A5616CB7684388B2DE633122A446</vt:lpwstr>
  </property>
</Properties>
</file>